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DED"/>
    <a:srgbClr val="7B5291"/>
    <a:srgbClr val="4587BB"/>
    <a:srgbClr val="A42A2F"/>
    <a:srgbClr val="E15028"/>
    <a:srgbClr val="61605B"/>
    <a:srgbClr val="E6F4FC"/>
    <a:srgbClr val="5CB1C4"/>
    <a:srgbClr val="E3E4E4"/>
    <a:srgbClr val="D4E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71"/>
    <p:restoredTop sz="96405"/>
  </p:normalViewPr>
  <p:slideViewPr>
    <p:cSldViewPr snapToGrid="0" snapToObjects="1">
      <p:cViewPr varScale="1">
        <p:scale>
          <a:sx n="188" d="100"/>
          <a:sy n="18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2023/6/13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63" Type="http://schemas.openxmlformats.org/officeDocument/2006/relationships/image" Target="../media/image64.sv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6" Type="http://schemas.openxmlformats.org/officeDocument/2006/relationships/image" Target="../media/image17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44.svg"/><Relationship Id="rId18" Type="http://schemas.openxmlformats.org/officeDocument/2006/relationships/image" Target="../media/image143.png"/><Relationship Id="rId3" Type="http://schemas.openxmlformats.org/officeDocument/2006/relationships/image" Target="../media/image130.svg"/><Relationship Id="rId21" Type="http://schemas.openxmlformats.org/officeDocument/2006/relationships/image" Target="../media/image146.svg"/><Relationship Id="rId7" Type="http://schemas.openxmlformats.org/officeDocument/2006/relationships/image" Target="../media/image134.svg"/><Relationship Id="rId12" Type="http://schemas.openxmlformats.org/officeDocument/2006/relationships/image" Target="../media/image43.png"/><Relationship Id="rId17" Type="http://schemas.openxmlformats.org/officeDocument/2006/relationships/image" Target="../media/image142.svg"/><Relationship Id="rId2" Type="http://schemas.openxmlformats.org/officeDocument/2006/relationships/image" Target="../media/image129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svg"/><Relationship Id="rId5" Type="http://schemas.openxmlformats.org/officeDocument/2006/relationships/image" Target="../media/image132.svg"/><Relationship Id="rId15" Type="http://schemas.openxmlformats.org/officeDocument/2006/relationships/image" Target="../media/image140.svg"/><Relationship Id="rId23" Type="http://schemas.openxmlformats.org/officeDocument/2006/relationships/image" Target="../media/image148.svg"/><Relationship Id="rId10" Type="http://schemas.openxmlformats.org/officeDocument/2006/relationships/image" Target="../media/image137.png"/><Relationship Id="rId19" Type="http://schemas.openxmlformats.org/officeDocument/2006/relationships/image" Target="../media/image144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90.svg"/><Relationship Id="rId26" Type="http://schemas.openxmlformats.org/officeDocument/2006/relationships/image" Target="../media/image86.svg"/><Relationship Id="rId39" Type="http://schemas.openxmlformats.org/officeDocument/2006/relationships/image" Target="../media/image139.png"/><Relationship Id="rId21" Type="http://schemas.openxmlformats.org/officeDocument/2006/relationships/image" Target="../media/image131.png"/><Relationship Id="rId34" Type="http://schemas.openxmlformats.org/officeDocument/2006/relationships/image" Target="../media/image14.svg"/><Relationship Id="rId42" Type="http://schemas.openxmlformats.org/officeDocument/2006/relationships/image" Target="../media/image148.svg"/><Relationship Id="rId7" Type="http://schemas.openxmlformats.org/officeDocument/2006/relationships/image" Target="../media/image43.png"/><Relationship Id="rId2" Type="http://schemas.openxmlformats.org/officeDocument/2006/relationships/image" Target="../media/image149.png"/><Relationship Id="rId16" Type="http://schemas.openxmlformats.org/officeDocument/2006/relationships/image" Target="../media/image6.svg"/><Relationship Id="rId20" Type="http://schemas.openxmlformats.org/officeDocument/2006/relationships/image" Target="../media/image50.svg"/><Relationship Id="rId29" Type="http://schemas.openxmlformats.org/officeDocument/2006/relationships/image" Target="../media/image137.png"/><Relationship Id="rId41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35.png"/><Relationship Id="rId24" Type="http://schemas.openxmlformats.org/officeDocument/2006/relationships/image" Target="../media/image40.svg"/><Relationship Id="rId32" Type="http://schemas.openxmlformats.org/officeDocument/2006/relationships/image" Target="../media/image32.svg"/><Relationship Id="rId37" Type="http://schemas.openxmlformats.org/officeDocument/2006/relationships/image" Target="../media/image17.png"/><Relationship Id="rId40" Type="http://schemas.openxmlformats.org/officeDocument/2006/relationships/image" Target="../media/image140.svg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23" Type="http://schemas.openxmlformats.org/officeDocument/2006/relationships/image" Target="../media/image39.png"/><Relationship Id="rId28" Type="http://schemas.openxmlformats.org/officeDocument/2006/relationships/image" Target="../media/image10.svg"/><Relationship Id="rId36" Type="http://schemas.openxmlformats.org/officeDocument/2006/relationships/image" Target="../media/image8.svg"/><Relationship Id="rId10" Type="http://schemas.openxmlformats.org/officeDocument/2006/relationships/image" Target="../media/image130.svg"/><Relationship Id="rId19" Type="http://schemas.openxmlformats.org/officeDocument/2006/relationships/image" Target="../media/image49.png"/><Relationship Id="rId31" Type="http://schemas.openxmlformats.org/officeDocument/2006/relationships/image" Target="../media/image31.png"/><Relationship Id="rId4" Type="http://schemas.openxmlformats.org/officeDocument/2006/relationships/image" Target="../media/image82.svg"/><Relationship Id="rId9" Type="http://schemas.openxmlformats.org/officeDocument/2006/relationships/image" Target="../media/image129.png"/><Relationship Id="rId14" Type="http://schemas.openxmlformats.org/officeDocument/2006/relationships/image" Target="../media/image36.svg"/><Relationship Id="rId22" Type="http://schemas.openxmlformats.org/officeDocument/2006/relationships/image" Target="../media/image132.svg"/><Relationship Id="rId27" Type="http://schemas.openxmlformats.org/officeDocument/2006/relationships/image" Target="../media/image9.png"/><Relationship Id="rId30" Type="http://schemas.openxmlformats.org/officeDocument/2006/relationships/image" Target="../media/image138.svg"/><Relationship Id="rId35" Type="http://schemas.openxmlformats.org/officeDocument/2006/relationships/image" Target="../media/image7.png"/><Relationship Id="rId8" Type="http://schemas.openxmlformats.org/officeDocument/2006/relationships/image" Target="../media/image44.svg"/><Relationship Id="rId3" Type="http://schemas.openxmlformats.org/officeDocument/2006/relationships/image" Target="../media/image81.png"/><Relationship Id="rId12" Type="http://schemas.openxmlformats.org/officeDocument/2006/relationships/image" Target="../media/image136.sv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33" Type="http://schemas.openxmlformats.org/officeDocument/2006/relationships/image" Target="../media/image13.png"/><Relationship Id="rId38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6.svg"/><Relationship Id="rId26" Type="http://schemas.openxmlformats.org/officeDocument/2006/relationships/image" Target="../media/image148.svg"/><Relationship Id="rId39" Type="http://schemas.openxmlformats.org/officeDocument/2006/relationships/image" Target="../media/image85.png"/><Relationship Id="rId21" Type="http://schemas.openxmlformats.org/officeDocument/2006/relationships/image" Target="../media/image39.png"/><Relationship Id="rId34" Type="http://schemas.openxmlformats.org/officeDocument/2006/relationships/image" Target="../media/image10.svg"/><Relationship Id="rId42" Type="http://schemas.openxmlformats.org/officeDocument/2006/relationships/image" Target="../media/image110.svg"/><Relationship Id="rId7" Type="http://schemas.openxmlformats.org/officeDocument/2006/relationships/image" Target="../media/image129.png"/><Relationship Id="rId2" Type="http://schemas.openxmlformats.org/officeDocument/2006/relationships/image" Target="../media/image141.png"/><Relationship Id="rId16" Type="http://schemas.openxmlformats.org/officeDocument/2006/relationships/image" Target="../media/image138.svg"/><Relationship Id="rId20" Type="http://schemas.openxmlformats.org/officeDocument/2006/relationships/image" Target="../media/image4.svg"/><Relationship Id="rId29" Type="http://schemas.openxmlformats.org/officeDocument/2006/relationships/image" Target="../media/image61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51.png"/><Relationship Id="rId24" Type="http://schemas.openxmlformats.org/officeDocument/2006/relationships/image" Target="../media/image44.svg"/><Relationship Id="rId32" Type="http://schemas.openxmlformats.org/officeDocument/2006/relationships/image" Target="../media/image6.svg"/><Relationship Id="rId37" Type="http://schemas.openxmlformats.org/officeDocument/2006/relationships/image" Target="../media/image97.png"/><Relationship Id="rId40" Type="http://schemas.openxmlformats.org/officeDocument/2006/relationships/image" Target="../media/image86.svg"/><Relationship Id="rId5" Type="http://schemas.openxmlformats.org/officeDocument/2006/relationships/image" Target="../media/image135.png"/><Relationship Id="rId15" Type="http://schemas.openxmlformats.org/officeDocument/2006/relationships/image" Target="../media/image137.png"/><Relationship Id="rId23" Type="http://schemas.openxmlformats.org/officeDocument/2006/relationships/image" Target="../media/image43.png"/><Relationship Id="rId28" Type="http://schemas.openxmlformats.org/officeDocument/2006/relationships/image" Target="../media/image100.svg"/><Relationship Id="rId36" Type="http://schemas.openxmlformats.org/officeDocument/2006/relationships/image" Target="../media/image140.svg"/><Relationship Id="rId10" Type="http://schemas.openxmlformats.org/officeDocument/2006/relationships/image" Target="../media/image82.svg"/><Relationship Id="rId19" Type="http://schemas.openxmlformats.org/officeDocument/2006/relationships/image" Target="../media/image3.png"/><Relationship Id="rId31" Type="http://schemas.openxmlformats.org/officeDocument/2006/relationships/image" Target="../media/image5.png"/><Relationship Id="rId4" Type="http://schemas.openxmlformats.org/officeDocument/2006/relationships/image" Target="../media/image150.png"/><Relationship Id="rId9" Type="http://schemas.openxmlformats.org/officeDocument/2006/relationships/image" Target="../media/image81.png"/><Relationship Id="rId14" Type="http://schemas.openxmlformats.org/officeDocument/2006/relationships/image" Target="../media/image18.svg"/><Relationship Id="rId22" Type="http://schemas.openxmlformats.org/officeDocument/2006/relationships/image" Target="../media/image40.svg"/><Relationship Id="rId27" Type="http://schemas.openxmlformats.org/officeDocument/2006/relationships/image" Target="../media/image99.png"/><Relationship Id="rId30" Type="http://schemas.openxmlformats.org/officeDocument/2006/relationships/image" Target="../media/image62.svg"/><Relationship Id="rId35" Type="http://schemas.openxmlformats.org/officeDocument/2006/relationships/image" Target="../media/image139.png"/><Relationship Id="rId8" Type="http://schemas.openxmlformats.org/officeDocument/2006/relationships/image" Target="../media/image130.svg"/><Relationship Id="rId3" Type="http://schemas.openxmlformats.org/officeDocument/2006/relationships/image" Target="../media/image142.svg"/><Relationship Id="rId12" Type="http://schemas.openxmlformats.org/officeDocument/2006/relationships/image" Target="../media/image52.svg"/><Relationship Id="rId17" Type="http://schemas.openxmlformats.org/officeDocument/2006/relationships/image" Target="../media/image55.png"/><Relationship Id="rId25" Type="http://schemas.openxmlformats.org/officeDocument/2006/relationships/image" Target="../media/image147.png"/><Relationship Id="rId33" Type="http://schemas.openxmlformats.org/officeDocument/2006/relationships/image" Target="../media/image9.png"/><Relationship Id="rId38" Type="http://schemas.openxmlformats.org/officeDocument/2006/relationships/image" Target="../media/image9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2023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v1.01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38210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2023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2770292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2736475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6">
            <a:alphaModFix amt="75000"/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796147" y="3122136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174456"/>
            <a:chOff x="5802094" y="3710144"/>
            <a:chExt cx="495300" cy="174456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oil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6">
            <a:alphaModFix amt="70000"/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alphaModFix amt="65000"/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5356081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5359529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5719680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6079831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6439982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5720148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6084215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6451571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4548929" y="6384706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4564864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4548929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5949714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5949714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5949714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6008060" y="5702928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6008060" y="6261595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4548929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5949714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4564864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3920043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133549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23851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3731423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431934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429348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48164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571048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693852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22001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379660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6086177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4561989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367343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4965217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4665728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4663142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5606514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204388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5904899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5902313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6825219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423093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123604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121018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097371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8695245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395756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393170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282093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9879967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9580478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9577892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3904109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5078209" y="6386361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4684518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16866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098996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3724471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412956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412956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16866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334071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4959546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4648031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4648031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5569146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194621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5883106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5883106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6804221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429696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118181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118181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045647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8671122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359607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359607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252147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9877622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9566107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9566107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6380977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5309125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5671701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6027927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6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166989" y="4395725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4548929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5949714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4546055" y="5933685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6566299" y="5828735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6505975" y="5993341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4546055" y="6076560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4546055" y="5791148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729676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83464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327550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028061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025475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695123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320598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009083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009083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1930616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03558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ZR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528490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229001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226415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1896063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521538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210023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210023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059708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499521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097395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0797906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0795320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469575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095050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0783535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0783535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1142012"/>
            <a:ext cx="10068128" cy="532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イラレ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文字オブジェクトが混ざってるとダメ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名前を適宜変更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形式を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</a:t>
            </a: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アセットの書き出し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右上のオプションの形式の設定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によって違うかも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パワポ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6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536694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1" y="352277"/>
            <a:ext cx="4004329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2023 27.5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16.73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1242</Words>
  <Application>Microsoft Macintosh PowerPoint</Application>
  <PresentationFormat>ワイド画面</PresentationFormat>
  <Paragraphs>713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cmtt10</vt:lpstr>
      <vt:lpstr>游ゴシック</vt:lpstr>
      <vt:lpstr>游ゴシック</vt:lpstr>
      <vt:lpstr>游ゴシック Light</vt:lpstr>
      <vt:lpstr>Arial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河口大樹</cp:lastModifiedBy>
  <cp:revision>106</cp:revision>
  <dcterms:created xsi:type="dcterms:W3CDTF">2021-04-11T11:51:49Z</dcterms:created>
  <dcterms:modified xsi:type="dcterms:W3CDTF">2023-06-13T12:30:07Z</dcterms:modified>
</cp:coreProperties>
</file>